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683" r:id="rId8"/>
    <p:sldId id="699" r:id="rId9"/>
    <p:sldId id="711" r:id="rId10"/>
    <p:sldId id="708" r:id="rId11"/>
    <p:sldId id="272" r:id="rId12"/>
    <p:sldId id="271" r:id="rId13"/>
    <p:sldId id="268" r:id="rId14"/>
    <p:sldId id="267" r:id="rId15"/>
    <p:sldId id="273" r:id="rId16"/>
    <p:sldId id="274" r:id="rId17"/>
    <p:sldId id="275" r:id="rId18"/>
    <p:sldId id="280" r:id="rId19"/>
    <p:sldId id="712" r:id="rId20"/>
    <p:sldId id="277" r:id="rId21"/>
    <p:sldId id="278" r:id="rId22"/>
    <p:sldId id="279" r:id="rId23"/>
    <p:sldId id="282" r:id="rId24"/>
    <p:sldId id="281" r:id="rId25"/>
    <p:sldId id="665" r:id="rId26"/>
    <p:sldId id="283" r:id="rId27"/>
    <p:sldId id="671" r:id="rId28"/>
    <p:sldId id="672" r:id="rId29"/>
    <p:sldId id="673" r:id="rId30"/>
    <p:sldId id="675" r:id="rId31"/>
    <p:sldId id="678" r:id="rId32"/>
    <p:sldId id="674" r:id="rId33"/>
    <p:sldId id="676" r:id="rId34"/>
    <p:sldId id="677" r:id="rId35"/>
    <p:sldId id="698" r:id="rId36"/>
    <p:sldId id="701" r:id="rId37"/>
    <p:sldId id="700" r:id="rId38"/>
    <p:sldId id="713" r:id="rId39"/>
    <p:sldId id="714" r:id="rId40"/>
    <p:sldId id="703" r:id="rId41"/>
    <p:sldId id="719" r:id="rId42"/>
    <p:sldId id="718" r:id="rId43"/>
    <p:sldId id="707" r:id="rId44"/>
    <p:sldId id="715" r:id="rId45"/>
    <p:sldId id="716" r:id="rId46"/>
    <p:sldId id="720" r:id="rId47"/>
    <p:sldId id="721" r:id="rId48"/>
    <p:sldId id="717" r:id="rId49"/>
    <p:sldId id="697" r:id="rId50"/>
    <p:sldId id="722" r:id="rId51"/>
    <p:sldId id="288" r:id="rId52"/>
    <p:sldId id="290" r:id="rId53"/>
    <p:sldId id="260" r:id="rId54"/>
    <p:sldId id="291" r:id="rId55"/>
    <p:sldId id="287" r:id="rId56"/>
    <p:sldId id="289" r:id="rId57"/>
    <p:sldId id="687" r:id="rId58"/>
    <p:sldId id="691" r:id="rId59"/>
    <p:sldId id="688" r:id="rId60"/>
    <p:sldId id="689" r:id="rId61"/>
    <p:sldId id="690" r:id="rId62"/>
    <p:sldId id="696" r:id="rId63"/>
    <p:sldId id="670" r:id="rId64"/>
    <p:sldId id="668" r:id="rId65"/>
    <p:sldId id="669" r:id="rId66"/>
    <p:sldId id="705" r:id="rId67"/>
    <p:sldId id="680" r:id="rId68"/>
    <p:sldId id="681" r:id="rId69"/>
    <p:sldId id="682" r:id="rId70"/>
    <p:sldId id="684" r:id="rId71"/>
    <p:sldId id="706" r:id="rId72"/>
    <p:sldId id="685" r:id="rId73"/>
    <p:sldId id="686" r:id="rId74"/>
    <p:sldId id="709" r:id="rId75"/>
    <p:sldId id="710" r:id="rId76"/>
    <p:sldId id="679" r:id="rId77"/>
    <p:sldId id="693" r:id="rId78"/>
    <p:sldId id="694" r:id="rId79"/>
    <p:sldId id="695" r:id="rId80"/>
    <p:sldId id="692" r:id="rId81"/>
    <p:sldId id="702" r:id="rId8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B20"/>
    <a:srgbClr val="0153B0"/>
    <a:srgbClr val="D86ECC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8"/>
    <p:restoredTop sz="96197"/>
  </p:normalViewPr>
  <p:slideViewPr>
    <p:cSldViewPr snapToGrid="0">
      <p:cViewPr>
        <p:scale>
          <a:sx n="93" d="100"/>
          <a:sy n="93" d="100"/>
        </p:scale>
        <p:origin x="9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Catalog</a:t>
            </a:r>
            <a:r>
              <a:rPr lang="sv-SE" dirty="0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5188768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/ Spans</a:t>
            </a: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EF6F0F77-FF6B-CBE1-8AAB-B47E1204F92C}"/>
              </a:ext>
            </a:extLst>
          </p:cNvPr>
          <p:cNvSpPr/>
          <p:nvPr/>
        </p:nvSpPr>
        <p:spPr>
          <a:xfrm>
            <a:off x="3033189" y="2866571"/>
            <a:ext cx="111099" cy="2705359"/>
          </a:xfrm>
          <a:prstGeom prst="rect">
            <a:avLst/>
          </a:prstGeom>
          <a:solidFill>
            <a:srgbClr val="015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9827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8267701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976438" y="2374107"/>
            <a:ext cx="90678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r>
              <a:rPr lang="sv-SE" dirty="0"/>
              <a:t>                      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15DC6A2-EE43-4213-CA1D-12BFE0A3598F}"/>
              </a:ext>
            </a:extLst>
          </p:cNvPr>
          <p:cNvSpPr/>
          <p:nvPr/>
        </p:nvSpPr>
        <p:spPr>
          <a:xfrm>
            <a:off x="1265837" y="1708605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0A1C3C2-3B75-8581-9B7C-7B2378542E6D}"/>
              </a:ext>
            </a:extLst>
          </p:cNvPr>
          <p:cNvSpPr/>
          <p:nvPr/>
        </p:nvSpPr>
        <p:spPr>
          <a:xfrm>
            <a:off x="2055776" y="242768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0DD4A946-1892-E47E-6343-1D28474FB8CD}"/>
              </a:ext>
            </a:extLst>
          </p:cNvPr>
          <p:cNvSpPr/>
          <p:nvPr/>
        </p:nvSpPr>
        <p:spPr>
          <a:xfrm>
            <a:off x="2849537" y="314467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cxnSp>
        <p:nvCxnSpPr>
          <p:cNvPr id="21" name="Rak pil 20">
            <a:extLst>
              <a:ext uri="{FF2B5EF4-FFF2-40B4-BE49-F238E27FC236}">
                <a16:creationId xmlns:a16="http://schemas.microsoft.com/office/drawing/2014/main" id="{C69FD1E7-E505-35CA-BAE2-40589B7917E9}"/>
              </a:ext>
            </a:extLst>
          </p:cNvPr>
          <p:cNvCxnSpPr>
            <a:cxnSpLocks/>
          </p:cNvCxnSpPr>
          <p:nvPr/>
        </p:nvCxnSpPr>
        <p:spPr>
          <a:xfrm>
            <a:off x="1026318" y="1708605"/>
            <a:ext cx="2326482" cy="2189502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51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5810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Azure</a:t>
            </a:r>
            <a:r>
              <a:rPr lang="sv-SE" b="1" dirty="0"/>
              <a:t> </a:t>
            </a:r>
            <a:r>
              <a:rPr lang="sv-SE" b="1" dirty="0" err="1"/>
              <a:t>ApplicationInsights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3167950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Custom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Azure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441779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TraceLens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5636BAF-FEAD-43CA-2634-256DF4121492}"/>
              </a:ext>
            </a:extLst>
          </p:cNvPr>
          <p:cNvSpPr/>
          <p:nvPr/>
        </p:nvSpPr>
        <p:spPr>
          <a:xfrm>
            <a:off x="4956479" y="5056909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r>
              <a:rPr lang="sv-SE" dirty="0"/>
              <a:t> API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0FC7C4A1-372A-B0AC-872A-20D75F5EB23C}"/>
              </a:ext>
            </a:extLst>
          </p:cNvPr>
          <p:cNvSpPr txBox="1"/>
          <p:nvPr/>
        </p:nvSpPr>
        <p:spPr>
          <a:xfrm>
            <a:off x="6472911" y="3167951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90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76550042-0201-44DC-03C0-D224FB5F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r="48625" b="53422"/>
          <a:stretch/>
        </p:blipFill>
        <p:spPr>
          <a:xfrm>
            <a:off x="2107133" y="648256"/>
            <a:ext cx="2072981" cy="1214900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EDCFC3-757F-C3F1-30FA-24512B45B5C7}"/>
              </a:ext>
            </a:extLst>
          </p:cNvPr>
          <p:cNvSpPr txBox="1"/>
          <p:nvPr/>
        </p:nvSpPr>
        <p:spPr>
          <a:xfrm>
            <a:off x="2374458" y="688885"/>
            <a:ext cx="1744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3200" b="1" dirty="0" err="1">
                <a:solidFill>
                  <a:schemeClr val="bg1"/>
                </a:solidFill>
              </a:rPr>
              <a:t>Console</a:t>
            </a:r>
            <a:endParaRPr lang="sv-SE" sz="3200" b="1" dirty="0">
              <a:solidFill>
                <a:schemeClr val="bg1"/>
              </a:solidFill>
            </a:endParaRPr>
          </a:p>
          <a:p>
            <a:pPr algn="ctr"/>
            <a:r>
              <a:rPr lang="sv-SE" sz="3200" b="1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C3C4F90-5E94-B61A-714F-73D0F74E2F67}"/>
              </a:ext>
            </a:extLst>
          </p:cNvPr>
          <p:cNvSpPr/>
          <p:nvPr/>
        </p:nvSpPr>
        <p:spPr>
          <a:xfrm>
            <a:off x="2107133" y="2833136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Promtail</a:t>
            </a:r>
            <a:endParaRPr lang="sv-SE" dirty="0"/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F1EB33C8-2355-CF4C-B4DD-C4169604F8E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46653" y="1925503"/>
            <a:ext cx="0" cy="907633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1D341E6A-8983-5567-48DE-63DDAAF639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46653" y="4024863"/>
            <a:ext cx="0" cy="10411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79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8E3766-7594-BAF6-6869-6187C1CF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3D39E6-D6FC-37EB-DC8E-893985F40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problems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logs to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spans..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must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somehow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also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pass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id, span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Word-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wrapping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incorrectly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JSON data,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likely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come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parsing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And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hard to read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blocking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.NET!!</a:t>
            </a: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7693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024940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trinity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&lt;= focus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here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from a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developer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pov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7079855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32216</TotalTime>
  <Words>1057</Words>
  <Application>Microsoft Macintosh PowerPoint</Application>
  <PresentationFormat>Bredbild</PresentationFormat>
  <Paragraphs>226</Paragraphs>
  <Slides>81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81</vt:i4>
      </vt:variant>
    </vt:vector>
  </HeadingPairs>
  <TitlesOfParts>
    <vt:vector size="87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trinity of observability</vt:lpstr>
      <vt:lpstr>The trinity of observability</vt:lpstr>
      <vt:lpstr>The trinity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Why not console scraping?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226</cp:revision>
  <dcterms:created xsi:type="dcterms:W3CDTF">2024-02-18T15:56:46Z</dcterms:created>
  <dcterms:modified xsi:type="dcterms:W3CDTF">2024-04-17T12:55:51Z</dcterms:modified>
</cp:coreProperties>
</file>